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261" r:id="rId3"/>
    <p:sldId id="268" r:id="rId4"/>
    <p:sldId id="263" r:id="rId5"/>
    <p:sldId id="274" r:id="rId6"/>
    <p:sldId id="275" r:id="rId7"/>
    <p:sldId id="265" r:id="rId8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EFF8"/>
    <a:srgbClr val="A77DC9"/>
    <a:srgbClr val="FE4086"/>
    <a:srgbClr val="939BA7"/>
    <a:srgbClr val="2C3345"/>
    <a:srgbClr val="F1B5C9"/>
    <a:srgbClr val="F7D29C"/>
    <a:srgbClr val="B49AC7"/>
    <a:srgbClr val="DED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8"/>
    <p:restoredTop sz="92410"/>
  </p:normalViewPr>
  <p:slideViewPr>
    <p:cSldViewPr showGuides="1">
      <p:cViewPr varScale="1">
        <p:scale>
          <a:sx n="34" d="100"/>
          <a:sy n="34" d="100"/>
        </p:scale>
        <p:origin x="960" y="54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0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213A7-16A5-814C-ACBA-BE16E4DF5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422B8-D0B5-C14E-85D3-97F52CA018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BF59EEA6-3575-CE47-9761-A9B9B87DFB1E}" type="datetimeFigureOut">
              <a:rPr lang="en-US" altLang="en-US"/>
              <a:pPr>
                <a:defRPr/>
              </a:pPr>
              <a:t>6/8/2021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F994-FBF7-314B-977A-1FCCA773AE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3402-169A-3146-B33E-FB0BD9039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C82D4C2D-640D-334B-92FD-B5792F6CB1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355D674-1AE1-6648-AC93-372A81D62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5895CDA-C751-6E41-BB8C-E18260B9A3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713" y="2177480"/>
            <a:ext cx="19504148" cy="21780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solidFill>
                  <a:schemeClr val="bg1"/>
                </a:solidFill>
                <a:latin typeface="Futura PT Medium" panose="020B05020202040203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569842"/>
            <a:ext cx="20477162" cy="7019925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1pPr>
            <a:lvl2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2pPr>
            <a:lvl3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3pPr>
            <a:lvl4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4pPr>
            <a:lvl5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F016E1-9677-EB43-9584-D1E1AD415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488525" y="809328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Futura PT Medium" panose="020B0502020204020303" pitchFamily="34" charset="0"/>
                <a:ea typeface="Futura PT Medium" panose="020B0502020204020303" pitchFamily="34" charset="0"/>
                <a:cs typeface="Futura PT Medium" panose="020B0502020204020303" pitchFamily="34" charset="0"/>
                <a:sym typeface="Poppins" charset="0"/>
              </a:defRPr>
            </a:lvl1pPr>
          </a:lstStyle>
          <a:p>
            <a:pPr>
              <a:defRPr/>
            </a:pPr>
            <a:fld id="{CDE451A0-47B6-574D-A8E6-A6979ECF6B5F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2BD2AEA-95DC-9C49-85D8-596DC22449AF}"/>
              </a:ext>
            </a:extLst>
          </p:cNvPr>
          <p:cNvGrpSpPr/>
          <p:nvPr userDrawn="1"/>
        </p:nvGrpSpPr>
        <p:grpSpPr>
          <a:xfrm>
            <a:off x="19896856" y="12263934"/>
            <a:ext cx="3478213" cy="569912"/>
            <a:chOff x="19896856" y="12263934"/>
            <a:chExt cx="3478213" cy="569912"/>
          </a:xfrm>
        </p:grpSpPr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E44CE207-0F3B-B946-AB23-F33D8B118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68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FE938A41-B9B1-2F4C-A824-8DC61509C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7519" y="12429034"/>
              <a:ext cx="128587" cy="242887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80E3BC80-9EE0-FA47-A0D2-D7573504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93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4350E81-E2C0-4F4D-94B7-AA5ADD91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381" y="12444909"/>
              <a:ext cx="247650" cy="204787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40074889-AEEA-1647-8D33-3149C799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00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FE94BD7D-5F2F-D340-AC2D-11078162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3406" y="12454434"/>
              <a:ext cx="303213" cy="193675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3815BFA6-0E80-1A42-A6BA-E8960C7C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808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049D2B6C-B4FD-F04C-9FC1-6A6931AB4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056" y="12435384"/>
              <a:ext cx="227013" cy="225425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0839C006-EEE9-B541-9656-F1F509AE4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51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21" name="AutoShape 25">
              <a:extLst>
                <a:ext uri="{FF2B5EF4-FFF2-40B4-BE49-F238E27FC236}">
                  <a16:creationId xmlns:a16="http://schemas.microsoft.com/office/drawing/2014/main" id="{00B18235-E624-9041-9C2D-71D305A8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8194" y="12436971"/>
              <a:ext cx="225425" cy="223838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585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льцо 11">
            <a:extLst>
              <a:ext uri="{FF2B5EF4-FFF2-40B4-BE49-F238E27FC236}">
                <a16:creationId xmlns:a16="http://schemas.microsoft.com/office/drawing/2014/main" id="{4550139F-23FB-45FA-B046-6B3839E2F0E1}"/>
              </a:ext>
            </a:extLst>
          </p:cNvPr>
          <p:cNvSpPr/>
          <p:nvPr userDrawn="1"/>
        </p:nvSpPr>
        <p:spPr>
          <a:xfrm>
            <a:off x="11183888" y="-1404764"/>
            <a:ext cx="9289232" cy="9289232"/>
          </a:xfrm>
          <a:prstGeom prst="donut">
            <a:avLst/>
          </a:prstGeom>
          <a:solidFill>
            <a:schemeClr val="accent3">
              <a:alpha val="1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8" name="Computer_7.png">
            <a:extLst>
              <a:ext uri="{FF2B5EF4-FFF2-40B4-BE49-F238E27FC236}">
                <a16:creationId xmlns:a16="http://schemas.microsoft.com/office/drawing/2014/main" id="{6484A39E-B0CD-4610-BDE6-19D88E66A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674" y="1908386"/>
            <a:ext cx="11809312" cy="989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566271-9E18-43A7-9D56-B422113F7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28296" y="2597727"/>
            <a:ext cx="10461123" cy="5868148"/>
          </a:xfrm>
          <a:prstGeom prst="rect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21057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0">
            <a:extLst>
              <a:ext uri="{FF2B5EF4-FFF2-40B4-BE49-F238E27FC236}">
                <a16:creationId xmlns:a16="http://schemas.microsoft.com/office/drawing/2014/main" id="{554BAB88-E6A6-43F9-B007-78412E0841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799976" y="9637427"/>
            <a:ext cx="6622252" cy="5346000"/>
          </a:xfrm>
          <a:prstGeom prst="roundRect">
            <a:avLst>
              <a:gd name="adj" fmla="val 2284"/>
            </a:avLst>
          </a:prstGeom>
          <a:solidFill>
            <a:schemeClr val="tx1"/>
          </a:solidFill>
        </p:spPr>
      </p:sp>
      <p:sp>
        <p:nvSpPr>
          <p:cNvPr id="4" name="Рисунок 12">
            <a:extLst>
              <a:ext uri="{FF2B5EF4-FFF2-40B4-BE49-F238E27FC236}">
                <a16:creationId xmlns:a16="http://schemas.microsoft.com/office/drawing/2014/main" id="{E6CCD208-EAE2-4104-8832-701A5F67A4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99976" y="-1494928"/>
            <a:ext cx="6626715" cy="5346000"/>
          </a:xfrm>
          <a:prstGeom prst="roundRect">
            <a:avLst>
              <a:gd name="adj" fmla="val 2284"/>
            </a:avLst>
          </a:prstGeom>
          <a:solidFill>
            <a:schemeClr val="tx1"/>
          </a:solidFill>
        </p:spPr>
      </p:sp>
      <p:sp>
        <p:nvSpPr>
          <p:cNvPr id="5" name="Рисунок 11">
            <a:extLst>
              <a:ext uri="{FF2B5EF4-FFF2-40B4-BE49-F238E27FC236}">
                <a16:creationId xmlns:a16="http://schemas.microsoft.com/office/drawing/2014/main" id="{7F6A498D-8BE4-4898-B778-99A515C388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99976" y="4071250"/>
            <a:ext cx="6622252" cy="5346000"/>
          </a:xfrm>
          <a:prstGeom prst="roundRect">
            <a:avLst>
              <a:gd name="adj" fmla="val 2284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4207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ольцо 13">
            <a:extLst>
              <a:ext uri="{FF2B5EF4-FFF2-40B4-BE49-F238E27FC236}">
                <a16:creationId xmlns:a16="http://schemas.microsoft.com/office/drawing/2014/main" id="{DB98B579-5605-4ECA-9A72-414424806534}"/>
              </a:ext>
            </a:extLst>
          </p:cNvPr>
          <p:cNvSpPr/>
          <p:nvPr userDrawn="1"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Скругленный прямоугольник 18">
            <a:extLst>
              <a:ext uri="{FF2B5EF4-FFF2-40B4-BE49-F238E27FC236}">
                <a16:creationId xmlns:a16="http://schemas.microsoft.com/office/drawing/2014/main" id="{63001285-DE5B-4381-AD8A-1868364F6ED3}"/>
              </a:ext>
            </a:extLst>
          </p:cNvPr>
          <p:cNvSpPr/>
          <p:nvPr userDrawn="1"/>
        </p:nvSpPr>
        <p:spPr>
          <a:xfrm>
            <a:off x="15253855" y="1309255"/>
            <a:ext cx="7678991" cy="11242963"/>
          </a:xfrm>
          <a:prstGeom prst="roundRect">
            <a:avLst>
              <a:gd name="adj" fmla="val 1892"/>
            </a:avLst>
          </a:prstGeom>
          <a:solidFill>
            <a:srgbClr val="FFFFFF"/>
          </a:solidFill>
          <a:ln w="25400">
            <a:noFill/>
            <a:miter lim="400000"/>
          </a:ln>
          <a:effectLst>
            <a:outerShdw blurRad="673100" dist="165100" dir="5400000" sx="101000" sy="101000" algn="t" rotWithShape="0">
              <a:schemeClr val="bg1">
                <a:alpha val="21000"/>
              </a:schemeClr>
            </a:outerShdw>
          </a:effectLst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B5948D1E-3C57-49EB-96CC-5AA9467F7B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189533" y="8801842"/>
            <a:ext cx="3362491" cy="3362491"/>
          </a:xfrm>
          <a:prstGeom prst="rect">
            <a:avLst/>
          </a:prstGeom>
        </p:spPr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EE6D1258-3AF9-4D33-8ED3-9004D9867B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17260" y="1684254"/>
            <a:ext cx="3362481" cy="3362491"/>
          </a:xfrm>
          <a:prstGeom prst="rect">
            <a:avLst/>
          </a:prstGeom>
        </p:spPr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0626C465-5A6B-4430-84F5-278882BE85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89533" y="1685308"/>
            <a:ext cx="3362481" cy="3361437"/>
          </a:xfrm>
          <a:prstGeom prst="rect">
            <a:avLst/>
          </a:prstGeom>
        </p:spPr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51D963E6-A512-4259-B8DA-3856273551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17260" y="8801843"/>
            <a:ext cx="3362491" cy="3362491"/>
          </a:xfrm>
          <a:prstGeom prst="rect">
            <a:avLst/>
          </a:prstGeom>
        </p:spPr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BD5ADDEC-97B0-430F-8C51-25A7B0A60E9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189533" y="5243049"/>
            <a:ext cx="3362491" cy="3362491"/>
          </a:xfrm>
          <a:prstGeom prst="rect">
            <a:avLst/>
          </a:prstGeom>
        </p:spPr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1AA332C8-A825-4270-8871-AE109E764E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616493" y="4242284"/>
            <a:ext cx="5364026" cy="5364022"/>
          </a:xfrm>
          <a:prstGeom prst="rect">
            <a:avLst/>
          </a:prstGeom>
          <a:effectLst>
            <a:outerShdw blurRad="635000" dist="165100" dir="5400000" algn="t" rotWithShape="0">
              <a:schemeClr val="tx2">
                <a:alpha val="47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793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EBA2F8B-79F7-7B40-B924-3ED6B4B476A7}"/>
              </a:ext>
            </a:extLst>
          </p:cNvPr>
          <p:cNvGrpSpPr/>
          <p:nvPr userDrawn="1"/>
        </p:nvGrpSpPr>
        <p:grpSpPr>
          <a:xfrm>
            <a:off x="19896856" y="12263934"/>
            <a:ext cx="3478213" cy="569912"/>
            <a:chOff x="19896856" y="12263934"/>
            <a:chExt cx="3478213" cy="569912"/>
          </a:xfrm>
        </p:grpSpPr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354E06F6-20D2-074C-9486-6B2326265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68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2A913D53-B2DE-6346-A33A-45B8B4CFE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7519" y="12429034"/>
              <a:ext cx="128587" cy="242887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59718DEA-DBCD-6546-AEA6-FD6220AD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93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0" name="AutoShape 7">
              <a:extLst>
                <a:ext uri="{FF2B5EF4-FFF2-40B4-BE49-F238E27FC236}">
                  <a16:creationId xmlns:a16="http://schemas.microsoft.com/office/drawing/2014/main" id="{35827895-85AA-BC42-8F7A-2528A517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381" y="12444909"/>
              <a:ext cx="247650" cy="204787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8B0BF613-2ED2-6C49-8476-D8B5F7E3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00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2" name="AutoShape 10">
              <a:extLst>
                <a:ext uri="{FF2B5EF4-FFF2-40B4-BE49-F238E27FC236}">
                  <a16:creationId xmlns:a16="http://schemas.microsoft.com/office/drawing/2014/main" id="{BBB304CF-B4FB-8940-82E8-DBD36626E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3406" y="12454434"/>
              <a:ext cx="303213" cy="193675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E1F94D4F-B73D-6742-96D3-DE50C808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808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4" name="AutoShape 13">
              <a:extLst>
                <a:ext uri="{FF2B5EF4-FFF2-40B4-BE49-F238E27FC236}">
                  <a16:creationId xmlns:a16="http://schemas.microsoft.com/office/drawing/2014/main" id="{14047650-512C-9248-80E1-530BF3922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056" y="12435384"/>
              <a:ext cx="227013" cy="225425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CDC37551-0B36-3049-B62D-793D971D1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51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6" name="AutoShape 25">
              <a:extLst>
                <a:ext uri="{FF2B5EF4-FFF2-40B4-BE49-F238E27FC236}">
                  <a16:creationId xmlns:a16="http://schemas.microsoft.com/office/drawing/2014/main" id="{5D8A6A0A-55C3-9647-AFEC-C2093985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8194" y="12436971"/>
              <a:ext cx="225425" cy="223838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6067F36-9C8D-9840-9931-D24E3DA458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488525" y="593304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495FC7DF-7707-9845-8231-4E91938DA915}" type="slidenum">
              <a:rPr lang="x-none" altLang="x-none"/>
              <a:pPr>
                <a:defRPr/>
              </a:pPr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9985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8">
            <a:extLst>
              <a:ext uri="{FF2B5EF4-FFF2-40B4-BE49-F238E27FC236}">
                <a16:creationId xmlns:a16="http://schemas.microsoft.com/office/drawing/2014/main" id="{9C5205DB-DBE1-4D7F-B13E-184F701235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07348" y="4121696"/>
            <a:ext cx="9921275" cy="9918195"/>
          </a:xfrm>
          <a:prstGeom prst="ellipse">
            <a:avLst/>
          </a:prstGeom>
          <a:solidFill>
            <a:schemeClr val="tx1"/>
          </a:solidFill>
        </p:spPr>
      </p:sp>
      <p:sp>
        <p:nvSpPr>
          <p:cNvPr id="3" name="Рисунок 39">
            <a:extLst>
              <a:ext uri="{FF2B5EF4-FFF2-40B4-BE49-F238E27FC236}">
                <a16:creationId xmlns:a16="http://schemas.microsoft.com/office/drawing/2014/main" id="{4D9D8F76-63E2-4359-BD42-D6BDAC7AA8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60553" y="-1234515"/>
            <a:ext cx="4804062" cy="4802571"/>
          </a:xfrm>
          <a:prstGeom prst="ellipse">
            <a:avLst/>
          </a:prstGeom>
          <a:solidFill>
            <a:schemeClr val="tx1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4606210-AFCA-4C5F-897F-B0BE194B28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49752" y="2413238"/>
            <a:ext cx="3551831" cy="3550729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790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B2D7CE5-93AF-4D38-AABD-1A8332D32B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47886" y="1742248"/>
            <a:ext cx="8513032" cy="10264696"/>
          </a:xfrm>
          <a:prstGeom prst="roundRect">
            <a:avLst>
              <a:gd name="adj" fmla="val 1066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252743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7F9CCA-CBFF-4232-A028-BF32BE1EEF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74499" y="2286832"/>
            <a:ext cx="7609730" cy="9175528"/>
          </a:xfrm>
          <a:prstGeom prst="roundRect">
            <a:avLst>
              <a:gd name="adj" fmla="val 1066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66990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one_gold.png">
            <a:extLst>
              <a:ext uri="{FF2B5EF4-FFF2-40B4-BE49-F238E27FC236}">
                <a16:creationId xmlns:a16="http://schemas.microsoft.com/office/drawing/2014/main" id="{AC1B45A3-1144-4D5E-A335-5B4249530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68" y="1457400"/>
            <a:ext cx="5191125" cy="978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Кольцо 6">
            <a:extLst>
              <a:ext uri="{FF2B5EF4-FFF2-40B4-BE49-F238E27FC236}">
                <a16:creationId xmlns:a16="http://schemas.microsoft.com/office/drawing/2014/main" id="{41DF4586-BDAF-4A65-9D71-54C9F902D619}"/>
              </a:ext>
            </a:extLst>
          </p:cNvPr>
          <p:cNvSpPr/>
          <p:nvPr userDrawn="1"/>
        </p:nvSpPr>
        <p:spPr>
          <a:xfrm>
            <a:off x="-4513856" y="-3613961"/>
            <a:ext cx="13515720" cy="13515720"/>
          </a:xfrm>
          <a:prstGeom prst="donut">
            <a:avLst/>
          </a:prstGeom>
          <a:solidFill>
            <a:schemeClr val="accent1">
              <a:alpha val="7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89C6F41B-F374-42DF-A69F-6A60725DCB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0342" y="2813160"/>
            <a:ext cx="4095874" cy="7174901"/>
          </a:xfrm>
          <a:prstGeom prst="rect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30377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>
            <a:extLst>
              <a:ext uri="{FF2B5EF4-FFF2-40B4-BE49-F238E27FC236}">
                <a16:creationId xmlns:a16="http://schemas.microsoft.com/office/drawing/2014/main" id="{782D9490-6E09-44E5-BC47-55182D516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540602" y="3401616"/>
            <a:ext cx="3760180" cy="3759013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5668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0">
            <a:extLst>
              <a:ext uri="{FF2B5EF4-FFF2-40B4-BE49-F238E27FC236}">
                <a16:creationId xmlns:a16="http://schemas.microsoft.com/office/drawing/2014/main" id="{891E3B35-6A1E-451F-8196-E098FFB2D2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48985" y="11733578"/>
            <a:ext cx="5113337" cy="5111750"/>
          </a:xfrm>
          <a:prstGeom prst="roundRect">
            <a:avLst>
              <a:gd name="adj" fmla="val 2031"/>
            </a:avLst>
          </a:prstGeom>
          <a:solidFill>
            <a:schemeClr val="tx1"/>
          </a:solidFill>
        </p:spPr>
      </p:sp>
      <p:sp>
        <p:nvSpPr>
          <p:cNvPr id="4" name="Рисунок 11">
            <a:extLst>
              <a:ext uri="{FF2B5EF4-FFF2-40B4-BE49-F238E27FC236}">
                <a16:creationId xmlns:a16="http://schemas.microsoft.com/office/drawing/2014/main" id="{934E8359-FCFC-4494-AF29-EDFE4B178B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81019" y="-1776226"/>
            <a:ext cx="5113337" cy="8634226"/>
          </a:xfrm>
          <a:prstGeom prst="roundRect">
            <a:avLst>
              <a:gd name="adj" fmla="val 2442"/>
            </a:avLst>
          </a:prstGeom>
          <a:solidFill>
            <a:schemeClr val="tx1"/>
          </a:solidFill>
        </p:spPr>
      </p:sp>
      <p:sp>
        <p:nvSpPr>
          <p:cNvPr id="5" name="Рисунок 12">
            <a:extLst>
              <a:ext uri="{FF2B5EF4-FFF2-40B4-BE49-F238E27FC236}">
                <a16:creationId xmlns:a16="http://schemas.microsoft.com/office/drawing/2014/main" id="{BC51BFBF-253A-46B7-8F3F-D39FEDB90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93000" y="-2748064"/>
            <a:ext cx="5113337" cy="6869834"/>
          </a:xfrm>
          <a:prstGeom prst="roundRect">
            <a:avLst>
              <a:gd name="adj" fmla="val 1629"/>
            </a:avLst>
          </a:prstGeom>
          <a:solidFill>
            <a:schemeClr val="tx1"/>
          </a:solidFill>
        </p:spPr>
      </p:sp>
      <p:sp>
        <p:nvSpPr>
          <p:cNvPr id="6" name="Рисунок 18">
            <a:extLst>
              <a:ext uri="{FF2B5EF4-FFF2-40B4-BE49-F238E27FC236}">
                <a16:creationId xmlns:a16="http://schemas.microsoft.com/office/drawing/2014/main" id="{511DEF3A-027A-45C2-B34E-35177B921D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881019" y="7068070"/>
            <a:ext cx="5113337" cy="6647929"/>
          </a:xfrm>
          <a:prstGeom prst="roundRect">
            <a:avLst>
              <a:gd name="adj" fmla="val 2036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7022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33">
            <a:extLst>
              <a:ext uri="{FF2B5EF4-FFF2-40B4-BE49-F238E27FC236}">
                <a16:creationId xmlns:a16="http://schemas.microsoft.com/office/drawing/2014/main" id="{EA2AC3B5-F7C9-4A89-97B9-41AEBFFBBEF8}"/>
              </a:ext>
            </a:extLst>
          </p:cNvPr>
          <p:cNvSpPr/>
          <p:nvPr userDrawn="1"/>
        </p:nvSpPr>
        <p:spPr>
          <a:xfrm>
            <a:off x="0" y="1889448"/>
            <a:ext cx="4481819" cy="4111071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FFF0CAEB-FFFB-47EA-8433-8D38A9039F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6046" y="3077258"/>
            <a:ext cx="7488832" cy="7486508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200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5" r:id="rId3"/>
    <p:sldLayoutId id="2147483878" r:id="rId4"/>
    <p:sldLayoutId id="2147483886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0000" b="0" i="0" kern="1200">
          <a:solidFill>
            <a:schemeClr val="bg1"/>
          </a:solidFill>
          <a:latin typeface="Futura PT Medium" panose="020B0502020204020303" pitchFamily="34" charset="0"/>
          <a:ea typeface="Open Sans" panose="020B0606030504020204" pitchFamily="34" charset="0"/>
          <a:cs typeface="Open Sans" panose="020B0606030504020204" pitchFamily="34" charset="0"/>
          <a:sym typeface="Poppins Medium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1pPr>
      <a:lvl2pPr indent="2286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2pPr>
      <a:lvl3pPr indent="4572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3pPr>
      <a:lvl4pPr indent="6858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4pPr>
      <a:lvl5pPr indent="9144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9Slide.vn 6">
            <a:extLst>
              <a:ext uri="{FF2B5EF4-FFF2-40B4-BE49-F238E27FC236}">
                <a16:creationId xmlns:a16="http://schemas.microsoft.com/office/drawing/2014/main" id="{34AB6E20-4B96-6A42-8466-090B7AABF32E}"/>
              </a:ext>
            </a:extLst>
          </p:cNvPr>
          <p:cNvSpPr/>
          <p:nvPr/>
        </p:nvSpPr>
        <p:spPr>
          <a:xfrm>
            <a:off x="-409400" y="8677278"/>
            <a:ext cx="4481820" cy="4111072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8" name="9Slide.vn 7">
            <a:extLst>
              <a:ext uri="{FF2B5EF4-FFF2-40B4-BE49-F238E27FC236}">
                <a16:creationId xmlns:a16="http://schemas.microsoft.com/office/drawing/2014/main" id="{4EB42654-0F1D-5D45-8CE1-6C242F0FD7FF}"/>
              </a:ext>
            </a:extLst>
          </p:cNvPr>
          <p:cNvSpPr/>
          <p:nvPr/>
        </p:nvSpPr>
        <p:spPr>
          <a:xfrm>
            <a:off x="22698354" y="-358928"/>
            <a:ext cx="4481820" cy="4111072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8" name="9Slide.vn 9">
            <a:extLst>
              <a:ext uri="{FF2B5EF4-FFF2-40B4-BE49-F238E27FC236}">
                <a16:creationId xmlns:a16="http://schemas.microsoft.com/office/drawing/2014/main" id="{EA49F660-F0BD-1744-B66F-0A84CA30372E}"/>
              </a:ext>
            </a:extLst>
          </p:cNvPr>
          <p:cNvSpPr/>
          <p:nvPr/>
        </p:nvSpPr>
        <p:spPr>
          <a:xfrm>
            <a:off x="7605272" y="11322496"/>
            <a:ext cx="3880384" cy="3880384"/>
          </a:xfrm>
          <a:prstGeom prst="donut">
            <a:avLst/>
          </a:prstGeom>
          <a:solidFill>
            <a:schemeClr val="accent5">
              <a:alpha val="52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9Slide.vn 10">
            <a:extLst>
              <a:ext uri="{FF2B5EF4-FFF2-40B4-BE49-F238E27FC236}">
                <a16:creationId xmlns:a16="http://schemas.microsoft.com/office/drawing/2014/main" id="{27240E87-D15C-7C46-88C2-779208A83883}"/>
              </a:ext>
            </a:extLst>
          </p:cNvPr>
          <p:cNvSpPr/>
          <p:nvPr/>
        </p:nvSpPr>
        <p:spPr>
          <a:xfrm>
            <a:off x="23193533" y="4751771"/>
            <a:ext cx="2585374" cy="2585374"/>
          </a:xfrm>
          <a:prstGeom prst="donut">
            <a:avLst/>
          </a:prstGeom>
          <a:solidFill>
            <a:schemeClr val="accent4">
              <a:alpha val="39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9Slide.vn 12">
            <a:extLst>
              <a:ext uri="{FF2B5EF4-FFF2-40B4-BE49-F238E27FC236}">
                <a16:creationId xmlns:a16="http://schemas.microsoft.com/office/drawing/2014/main" id="{B0C70237-F70C-D642-95D3-1F5DC03851C2}"/>
              </a:ext>
            </a:extLst>
          </p:cNvPr>
          <p:cNvSpPr/>
          <p:nvPr/>
        </p:nvSpPr>
        <p:spPr>
          <a:xfrm>
            <a:off x="13035827" y="9982147"/>
            <a:ext cx="743046" cy="743046"/>
          </a:xfrm>
          <a:prstGeom prst="ellipse">
            <a:avLst/>
          </a:prstGeom>
          <a:solidFill>
            <a:schemeClr val="accent3"/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9Slide.vn 13">
            <a:extLst>
              <a:ext uri="{FF2B5EF4-FFF2-40B4-BE49-F238E27FC236}">
                <a16:creationId xmlns:a16="http://schemas.microsoft.com/office/drawing/2014/main" id="{63FEF3C4-2197-D24A-9C28-AD4C9947115A}"/>
              </a:ext>
            </a:extLst>
          </p:cNvPr>
          <p:cNvSpPr/>
          <p:nvPr/>
        </p:nvSpPr>
        <p:spPr>
          <a:xfrm>
            <a:off x="8845914" y="-2507253"/>
            <a:ext cx="1836665" cy="1465008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30" name="9Slide.vn 14">
            <a:extLst>
              <a:ext uri="{FF2B5EF4-FFF2-40B4-BE49-F238E27FC236}">
                <a16:creationId xmlns:a16="http://schemas.microsoft.com/office/drawing/2014/main" id="{68A16684-E7FC-45C6-8210-221A2CEC17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50829" t="36937" r="2264" b="31806"/>
          <a:stretch/>
        </p:blipFill>
        <p:spPr>
          <a:xfrm>
            <a:off x="9380762" y="10172191"/>
            <a:ext cx="3551832" cy="3550730"/>
          </a:xfrm>
        </p:spPr>
      </p:pic>
      <p:pic>
        <p:nvPicPr>
          <p:cNvPr id="1032" name="9Slide.vn 15">
            <a:extLst>
              <a:ext uri="{FF2B5EF4-FFF2-40B4-BE49-F238E27FC236}">
                <a16:creationId xmlns:a16="http://schemas.microsoft.com/office/drawing/2014/main" id="{B7B40DA9-E047-43FA-9DE7-72BF53B43D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452" t="36231" r="45326" b="29622"/>
          <a:stretch/>
        </p:blipFill>
        <p:spPr>
          <a:xfrm>
            <a:off x="19442440" y="40105"/>
            <a:ext cx="4804062" cy="4802572"/>
          </a:xfrm>
        </p:spPr>
      </p:pic>
      <p:pic>
        <p:nvPicPr>
          <p:cNvPr id="8" name="Picture Placeholder 7" descr="Diagram, venn diagram&#10;&#10;Description automatically generated">
            <a:extLst>
              <a:ext uri="{FF2B5EF4-FFF2-40B4-BE49-F238E27FC236}">
                <a16:creationId xmlns:a16="http://schemas.microsoft.com/office/drawing/2014/main" id="{217C6CE2-1343-442C-B9B8-F04DD2EB96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2" r="42"/>
          <a:stretch>
            <a:fillRect/>
          </a:stretch>
        </p:blipFill>
        <p:spPr/>
      </p:pic>
      <p:pic>
        <p:nvPicPr>
          <p:cNvPr id="5124" name="Picture 4" descr="Cổng Thông tin đào tạo - Trường Đại học Công nghệ Thông tin &amp;amp; Truyền thông  Việt - Hàn, Đại học Đà Nẵng">
            <a:extLst>
              <a:ext uri="{FF2B5EF4-FFF2-40B4-BE49-F238E27FC236}">
                <a16:creationId xmlns:a16="http://schemas.microsoft.com/office/drawing/2014/main" id="{13E8B5C5-A5B6-4716-BABD-891E5761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8" y="396517"/>
            <a:ext cx="12054502" cy="21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3C2598-1086-4B42-8CB5-96D192EA492F}"/>
              </a:ext>
            </a:extLst>
          </p:cNvPr>
          <p:cNvSpPr/>
          <p:nvPr/>
        </p:nvSpPr>
        <p:spPr>
          <a:xfrm>
            <a:off x="1401585" y="3248888"/>
            <a:ext cx="9921275" cy="738663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Bảo</a:t>
            </a:r>
            <a:r>
              <a:rPr lang="en-US" sz="15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15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mật</a:t>
            </a:r>
            <a:r>
              <a:rPr lang="en-US" sz="15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15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và</a:t>
            </a:r>
            <a:r>
              <a:rPr lang="en-US" sz="15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an </a:t>
            </a:r>
            <a:r>
              <a:rPr lang="en-US" sz="15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toàn</a:t>
            </a:r>
            <a:r>
              <a:rPr lang="en-US" sz="15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15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thông</a:t>
            </a:r>
            <a:r>
              <a:rPr lang="en-US" sz="15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tin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2ECF6D-852C-42BB-A6F6-7E92EE9AF1BF}"/>
              </a:ext>
            </a:extLst>
          </p:cNvPr>
          <p:cNvSpPr txBox="1"/>
          <p:nvPr/>
        </p:nvSpPr>
        <p:spPr>
          <a:xfrm>
            <a:off x="5279232" y="953344"/>
            <a:ext cx="17281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 CÔNG MẠNG KHÔNG DÂY BẰNG</a:t>
            </a:r>
            <a:br>
              <a:rPr lang="en-US" sz="5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5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 CỤ AIRCRACK-NG</a:t>
            </a: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7EBE-0650-43D2-94A3-EAE1FDBCDB0D}"/>
              </a:ext>
            </a:extLst>
          </p:cNvPr>
          <p:cNvSpPr txBox="1"/>
          <p:nvPr/>
        </p:nvSpPr>
        <p:spPr>
          <a:xfrm>
            <a:off x="4783560" y="6063646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thiệu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VMware Workstation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399E6-96F8-47C6-9DD3-34DA707A75FA}"/>
              </a:ext>
            </a:extLst>
          </p:cNvPr>
          <p:cNvSpPr txBox="1"/>
          <p:nvPr/>
        </p:nvSpPr>
        <p:spPr>
          <a:xfrm>
            <a:off x="4783560" y="4634136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 QUAN VỀ BẢO MẬT MẠNG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CDA66-D998-4C2B-8AB7-92406CBA791D}"/>
              </a:ext>
            </a:extLst>
          </p:cNvPr>
          <p:cNvSpPr txBox="1"/>
          <p:nvPr/>
        </p:nvSpPr>
        <p:spPr>
          <a:xfrm>
            <a:off x="4783560" y="7515359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 KHÔNG DÂY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7DEAA-2593-4F03-8421-198234EED809}"/>
              </a:ext>
            </a:extLst>
          </p:cNvPr>
          <p:cNvSpPr txBox="1"/>
          <p:nvPr/>
        </p:nvSpPr>
        <p:spPr>
          <a:xfrm>
            <a:off x="4783560" y="8967072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 CÔNG MẠNG DÙNG AIRCRACK-NG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14F0B-BB1D-4027-8DFD-546C0B6FC816}"/>
              </a:ext>
            </a:extLst>
          </p:cNvPr>
          <p:cNvSpPr txBox="1"/>
          <p:nvPr/>
        </p:nvSpPr>
        <p:spPr>
          <a:xfrm>
            <a:off x="4783560" y="10418785"/>
            <a:ext cx="13817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 NGHIỆM VÀ ĐÁNH GIÁ KẾT QUẢ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24413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Slide.vn 1">
            <a:extLst>
              <a:ext uri="{FF2B5EF4-FFF2-40B4-BE49-F238E27FC236}">
                <a16:creationId xmlns:a16="http://schemas.microsoft.com/office/drawing/2014/main" id="{484CB5B0-6146-094B-99A3-375B73749AC5}"/>
              </a:ext>
            </a:extLst>
          </p:cNvPr>
          <p:cNvSpPr/>
          <p:nvPr/>
        </p:nvSpPr>
        <p:spPr>
          <a:xfrm>
            <a:off x="0" y="1889448"/>
            <a:ext cx="4481820" cy="4111072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981522" y="790575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 QUAN VỀ BẢO MẬT MẠNG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FD246F-9C04-4D40-97D2-EF535B3C1DC3}"/>
              </a:ext>
            </a:extLst>
          </p:cNvPr>
          <p:cNvSpPr txBox="1"/>
          <p:nvPr/>
        </p:nvSpPr>
        <p:spPr>
          <a:xfrm>
            <a:off x="1457529" y="4969988"/>
            <a:ext cx="12805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Khái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niệm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về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bảo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mật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mạng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Các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loại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lỗ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hổng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bảo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mật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Tấn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công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mạng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Các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giai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đoạn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tấn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công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mạng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vi-VN" sz="6000" dirty="0">
                <a:solidFill>
                  <a:schemeClr val="bg2"/>
                </a:solidFill>
              </a:rPr>
              <a:t>Các phương thức tấn công mạng</a:t>
            </a:r>
            <a:endParaRPr lang="en-US" sz="6000" dirty="0">
              <a:solidFill>
                <a:schemeClr val="bg2"/>
              </a:solidFill>
            </a:endParaRPr>
          </a:p>
        </p:txBody>
      </p:sp>
      <p:pic>
        <p:nvPicPr>
          <p:cNvPr id="1026" name="Picture 2" descr="An ninh bảo mật - Security">
            <a:extLst>
              <a:ext uri="{FF2B5EF4-FFF2-40B4-BE49-F238E27FC236}">
                <a16:creationId xmlns:a16="http://schemas.microsoft.com/office/drawing/2014/main" id="{E2280AF9-36FC-4568-ADDC-DA2A9A0F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31" y="3939472"/>
            <a:ext cx="8942267" cy="674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46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4">
            <a:extLst>
              <a:ext uri="{FF2B5EF4-FFF2-40B4-BE49-F238E27FC236}">
                <a16:creationId xmlns:a16="http://schemas.microsoft.com/office/drawing/2014/main" id="{A86C835E-1233-0644-8CA9-7EAE115B8CF4}"/>
              </a:ext>
            </a:extLst>
          </p:cNvPr>
          <p:cNvSpPr/>
          <p:nvPr/>
        </p:nvSpPr>
        <p:spPr>
          <a:xfrm>
            <a:off x="8735616" y="11970568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9Slide.vn 5">
            <a:extLst>
              <a:ext uri="{FF2B5EF4-FFF2-40B4-BE49-F238E27FC236}">
                <a16:creationId xmlns:a16="http://schemas.microsoft.com/office/drawing/2014/main" id="{3068888A-B8D4-AE4B-9918-F9785EC974EC}"/>
              </a:ext>
            </a:extLst>
          </p:cNvPr>
          <p:cNvSpPr/>
          <p:nvPr/>
        </p:nvSpPr>
        <p:spPr>
          <a:xfrm>
            <a:off x="13560153" y="11970569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9Slide.vn 6">
            <a:extLst>
              <a:ext uri="{FF2B5EF4-FFF2-40B4-BE49-F238E27FC236}">
                <a16:creationId xmlns:a16="http://schemas.microsoft.com/office/drawing/2014/main" id="{9EB84CCB-1274-AF45-BC72-74B55C820ACE}"/>
              </a:ext>
            </a:extLst>
          </p:cNvPr>
          <p:cNvSpPr/>
          <p:nvPr/>
        </p:nvSpPr>
        <p:spPr>
          <a:xfrm>
            <a:off x="22273121" y="-371523"/>
            <a:ext cx="743046" cy="743046"/>
          </a:xfrm>
          <a:prstGeom prst="ellipse">
            <a:avLst/>
          </a:prstGeom>
          <a:solidFill>
            <a:schemeClr val="accent2">
              <a:alpha val="12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9Slide.vn 7">
            <a:extLst>
              <a:ext uri="{FF2B5EF4-FFF2-40B4-BE49-F238E27FC236}">
                <a16:creationId xmlns:a16="http://schemas.microsoft.com/office/drawing/2014/main" id="{77C56526-DC09-9049-9984-BDFEA4DE9474}"/>
              </a:ext>
            </a:extLst>
          </p:cNvPr>
          <p:cNvSpPr/>
          <p:nvPr/>
        </p:nvSpPr>
        <p:spPr>
          <a:xfrm>
            <a:off x="20189062" y="1454968"/>
            <a:ext cx="3099756" cy="3099756"/>
          </a:xfrm>
          <a:prstGeom prst="donut">
            <a:avLst/>
          </a:prstGeom>
          <a:solidFill>
            <a:schemeClr val="accent3">
              <a:alpha val="1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9Slide.vn 10">
            <a:extLst>
              <a:ext uri="{FF2B5EF4-FFF2-40B4-BE49-F238E27FC236}">
                <a16:creationId xmlns:a16="http://schemas.microsoft.com/office/drawing/2014/main" id="{CDFB4510-0E27-5042-B528-AAB847E834AC}"/>
              </a:ext>
            </a:extLst>
          </p:cNvPr>
          <p:cNvSpPr txBox="1">
            <a:spLocks/>
          </p:cNvSpPr>
          <p:nvPr/>
        </p:nvSpPr>
        <p:spPr bwMode="auto">
          <a:xfrm>
            <a:off x="11777305" y="10030372"/>
            <a:ext cx="2140783" cy="4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eaLnBrk="1">
              <a:lnSpc>
                <a:spcPct val="150000"/>
              </a:lnSpc>
              <a:defRPr/>
            </a:pPr>
            <a:r>
              <a:rPr lang="en-US" altLang="x-none" sz="1800" spc="300" dirty="0">
                <a:solidFill>
                  <a:srgbClr val="FFFFFF"/>
                </a:solidFill>
                <a:latin typeface="Futura PT Medium" panose="020B0502020204020303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Poppins SemiBold" charset="0"/>
              </a:rPr>
              <a:t>MORE INFOR</a:t>
            </a:r>
            <a:endParaRPr lang="x-none" altLang="x-none" sz="1800" spc="300" dirty="0">
              <a:solidFill>
                <a:srgbClr val="FFFFFF"/>
              </a:solidFill>
              <a:latin typeface="Futura PT Medium" panose="020B0502020204020303" pitchFamily="34" charset="0"/>
              <a:ea typeface="Open Sans Semibold" panose="020B0606030504020204" pitchFamily="34" charset="0"/>
              <a:cs typeface="Open Sans Semibold" panose="020B0606030504020204" pitchFamily="34" charset="0"/>
              <a:sym typeface="Poppins SemiBold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FDA38-074D-4B9D-BE53-F01FB75B58B8}"/>
              </a:ext>
            </a:extLst>
          </p:cNvPr>
          <p:cNvSpPr txBox="1"/>
          <p:nvPr/>
        </p:nvSpPr>
        <p:spPr>
          <a:xfrm>
            <a:off x="2038872" y="821099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thiệu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VMware Workstation</a:t>
            </a:r>
            <a:endParaRPr lang="en-US" sz="4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D1F269-BB2A-4551-857B-394386CB0172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A64464-098A-4A88-9B9B-895C32489331}"/>
              </a:ext>
            </a:extLst>
          </p:cNvPr>
          <p:cNvSpPr txBox="1"/>
          <p:nvPr/>
        </p:nvSpPr>
        <p:spPr>
          <a:xfrm>
            <a:off x="3311441" y="4889631"/>
            <a:ext cx="1101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vi-VN" sz="6000" dirty="0">
                <a:solidFill>
                  <a:schemeClr val="bg2"/>
                </a:solidFill>
              </a:rPr>
              <a:t>Ưu điểm tuyệt vời của Vmware</a:t>
            </a:r>
            <a:endParaRPr lang="en-US" sz="6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F8E86-A581-409A-93E7-F689D554EAFA}"/>
              </a:ext>
            </a:extLst>
          </p:cNvPr>
          <p:cNvSpPr txBox="1"/>
          <p:nvPr/>
        </p:nvSpPr>
        <p:spPr>
          <a:xfrm>
            <a:off x="3312904" y="7980511"/>
            <a:ext cx="12264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2.	  </a:t>
            </a:r>
            <a:r>
              <a:rPr lang="en-US" sz="6000" dirty="0" err="1">
                <a:solidFill>
                  <a:schemeClr val="bg2"/>
                </a:solidFill>
              </a:rPr>
              <a:t>Yêu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Cầu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Hệ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Thống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khi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cài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đặt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và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sử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dụng</a:t>
            </a:r>
            <a:r>
              <a:rPr lang="en-US" sz="6000" dirty="0">
                <a:solidFill>
                  <a:schemeClr val="bg2"/>
                </a:solidFill>
              </a:rPr>
              <a:t> VMware Workstation</a:t>
            </a:r>
          </a:p>
        </p:txBody>
      </p:sp>
      <p:grpSp>
        <p:nvGrpSpPr>
          <p:cNvPr id="20" name="9Slide.vn 11">
            <a:extLst>
              <a:ext uri="{FF2B5EF4-FFF2-40B4-BE49-F238E27FC236}">
                <a16:creationId xmlns:a16="http://schemas.microsoft.com/office/drawing/2014/main" id="{2BF7AA13-F2F4-4400-9259-6F0934120201}"/>
              </a:ext>
            </a:extLst>
          </p:cNvPr>
          <p:cNvGrpSpPr/>
          <p:nvPr/>
        </p:nvGrpSpPr>
        <p:grpSpPr>
          <a:xfrm>
            <a:off x="18582519" y="4377868"/>
            <a:ext cx="2039190" cy="2039190"/>
            <a:chOff x="13782041" y="5672473"/>
            <a:chExt cx="2039189" cy="2039189"/>
          </a:xfrm>
        </p:grpSpPr>
        <p:sp>
          <p:nvSpPr>
            <p:cNvPr id="21" name="9Slide.vn 12">
              <a:extLst>
                <a:ext uri="{FF2B5EF4-FFF2-40B4-BE49-F238E27FC236}">
                  <a16:creationId xmlns:a16="http://schemas.microsoft.com/office/drawing/2014/main" id="{188BE358-37AE-4E6B-99F8-B7B190E64D24}"/>
                </a:ext>
              </a:extLst>
            </p:cNvPr>
            <p:cNvSpPr/>
            <p:nvPr/>
          </p:nvSpPr>
          <p:spPr>
            <a:xfrm>
              <a:off x="13782041" y="5672473"/>
              <a:ext cx="2039189" cy="2039189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  <a:miter lim="400000"/>
            </a:ln>
            <a:effectLst>
              <a:outerShdw blurRad="393700" dist="38100" dir="5400000" sx="104000" sy="104000" algn="t" rotWithShape="0">
                <a:schemeClr val="accent1">
                  <a:alpha val="69000"/>
                </a:schemeClr>
              </a:outerShdw>
            </a:effectLst>
          </p:spPr>
          <p:txBody>
            <a:bodyPr lIns="50800" tIns="50800" rIns="50800" bIns="50800" rtlCol="0" anchor="ctr"/>
            <a:lstStyle/>
            <a:p>
              <a:pPr algn="ctr"/>
              <a:endParaRPr lang="ru-RU"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9Slide.vn 13">
              <a:extLst>
                <a:ext uri="{FF2B5EF4-FFF2-40B4-BE49-F238E27FC236}">
                  <a16:creationId xmlns:a16="http://schemas.microsoft.com/office/drawing/2014/main" id="{BCCF0F73-716B-4EA4-8D05-06FD3D2CF524}"/>
                </a:ext>
              </a:extLst>
            </p:cNvPr>
            <p:cNvSpPr/>
            <p:nvPr/>
          </p:nvSpPr>
          <p:spPr>
            <a:xfrm>
              <a:off x="14362786" y="6204883"/>
              <a:ext cx="885304" cy="74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564" extrusionOk="0">
                  <a:moveTo>
                    <a:pt x="13973" y="1"/>
                  </a:moveTo>
                  <a:cubicBezTo>
                    <a:pt x="13303" y="29"/>
                    <a:pt x="12722" y="559"/>
                    <a:pt x="12527" y="1320"/>
                  </a:cubicBezTo>
                  <a:cubicBezTo>
                    <a:pt x="12249" y="2707"/>
                    <a:pt x="11761" y="4023"/>
                    <a:pt x="11087" y="5203"/>
                  </a:cubicBezTo>
                  <a:cubicBezTo>
                    <a:pt x="10285" y="6608"/>
                    <a:pt x="9236" y="7787"/>
                    <a:pt x="8015" y="8667"/>
                  </a:cubicBezTo>
                  <a:cubicBezTo>
                    <a:pt x="8007" y="8627"/>
                    <a:pt x="8001" y="8585"/>
                    <a:pt x="7990" y="8545"/>
                  </a:cubicBezTo>
                  <a:cubicBezTo>
                    <a:pt x="7880" y="8185"/>
                    <a:pt x="7641" y="7902"/>
                    <a:pt x="7338" y="7771"/>
                  </a:cubicBezTo>
                  <a:cubicBezTo>
                    <a:pt x="7061" y="7666"/>
                    <a:pt x="6800" y="7666"/>
                    <a:pt x="6286" y="7666"/>
                  </a:cubicBezTo>
                  <a:lnTo>
                    <a:pt x="1800" y="7666"/>
                  </a:lnTo>
                  <a:lnTo>
                    <a:pt x="1792" y="7666"/>
                  </a:lnTo>
                  <a:cubicBezTo>
                    <a:pt x="1276" y="7666"/>
                    <a:pt x="1016" y="7667"/>
                    <a:pt x="740" y="7771"/>
                  </a:cubicBezTo>
                  <a:cubicBezTo>
                    <a:pt x="437" y="7902"/>
                    <a:pt x="199" y="8185"/>
                    <a:pt x="88" y="8545"/>
                  </a:cubicBezTo>
                  <a:cubicBezTo>
                    <a:pt x="1" y="8874"/>
                    <a:pt x="0" y="9184"/>
                    <a:pt x="0" y="9794"/>
                  </a:cubicBezTo>
                  <a:lnTo>
                    <a:pt x="0" y="19426"/>
                  </a:lnTo>
                  <a:cubicBezTo>
                    <a:pt x="0" y="20046"/>
                    <a:pt x="1" y="20356"/>
                    <a:pt x="88" y="20685"/>
                  </a:cubicBezTo>
                  <a:cubicBezTo>
                    <a:pt x="199" y="21045"/>
                    <a:pt x="437" y="21329"/>
                    <a:pt x="740" y="21460"/>
                  </a:cubicBezTo>
                  <a:cubicBezTo>
                    <a:pt x="1017" y="21564"/>
                    <a:pt x="1278" y="21564"/>
                    <a:pt x="1792" y="21564"/>
                  </a:cubicBezTo>
                  <a:lnTo>
                    <a:pt x="6278" y="21564"/>
                  </a:lnTo>
                  <a:cubicBezTo>
                    <a:pt x="6799" y="21564"/>
                    <a:pt x="7061" y="21564"/>
                    <a:pt x="7338" y="21460"/>
                  </a:cubicBezTo>
                  <a:cubicBezTo>
                    <a:pt x="7641" y="21329"/>
                    <a:pt x="7880" y="21045"/>
                    <a:pt x="7990" y="20685"/>
                  </a:cubicBezTo>
                  <a:cubicBezTo>
                    <a:pt x="8023" y="20562"/>
                    <a:pt x="8040" y="20436"/>
                    <a:pt x="8053" y="20302"/>
                  </a:cubicBezTo>
                  <a:cubicBezTo>
                    <a:pt x="8388" y="20678"/>
                    <a:pt x="8777" y="20979"/>
                    <a:pt x="9202" y="21190"/>
                  </a:cubicBezTo>
                  <a:cubicBezTo>
                    <a:pt x="9684" y="21428"/>
                    <a:pt x="10203" y="21546"/>
                    <a:pt x="10726" y="21537"/>
                  </a:cubicBezTo>
                  <a:lnTo>
                    <a:pt x="19687" y="21537"/>
                  </a:lnTo>
                  <a:cubicBezTo>
                    <a:pt x="20437" y="21542"/>
                    <a:pt x="21108" y="20983"/>
                    <a:pt x="21358" y="20144"/>
                  </a:cubicBezTo>
                  <a:cubicBezTo>
                    <a:pt x="21600" y="19332"/>
                    <a:pt x="21396" y="18426"/>
                    <a:pt x="20845" y="17865"/>
                  </a:cubicBezTo>
                  <a:cubicBezTo>
                    <a:pt x="21250" y="17452"/>
                    <a:pt x="21477" y="16845"/>
                    <a:pt x="21465" y="16211"/>
                  </a:cubicBezTo>
                  <a:cubicBezTo>
                    <a:pt x="21453" y="15600"/>
                    <a:pt x="21219" y="15025"/>
                    <a:pt x="20824" y="14634"/>
                  </a:cubicBezTo>
                  <a:cubicBezTo>
                    <a:pt x="21241" y="14251"/>
                    <a:pt x="21484" y="13659"/>
                    <a:pt x="21481" y="13033"/>
                  </a:cubicBezTo>
                  <a:cubicBezTo>
                    <a:pt x="21478" y="12416"/>
                    <a:pt x="21238" y="11835"/>
                    <a:pt x="20828" y="11457"/>
                  </a:cubicBezTo>
                  <a:cubicBezTo>
                    <a:pt x="21355" y="10937"/>
                    <a:pt x="21586" y="10106"/>
                    <a:pt x="21422" y="9316"/>
                  </a:cubicBezTo>
                  <a:cubicBezTo>
                    <a:pt x="21216" y="8324"/>
                    <a:pt x="20458" y="7635"/>
                    <a:pt x="19598" y="7661"/>
                  </a:cubicBezTo>
                  <a:lnTo>
                    <a:pt x="14677" y="7661"/>
                  </a:lnTo>
                  <a:cubicBezTo>
                    <a:pt x="14995" y="7023"/>
                    <a:pt x="15240" y="6339"/>
                    <a:pt x="15407" y="5625"/>
                  </a:cubicBezTo>
                  <a:cubicBezTo>
                    <a:pt x="15599" y="4803"/>
                    <a:pt x="15685" y="3949"/>
                    <a:pt x="15660" y="3095"/>
                  </a:cubicBezTo>
                  <a:lnTo>
                    <a:pt x="15660" y="1875"/>
                  </a:lnTo>
                  <a:cubicBezTo>
                    <a:pt x="15630" y="803"/>
                    <a:pt x="14875" y="-36"/>
                    <a:pt x="13973" y="1"/>
                  </a:cubicBezTo>
                  <a:close/>
                  <a:moveTo>
                    <a:pt x="14054" y="947"/>
                  </a:moveTo>
                  <a:cubicBezTo>
                    <a:pt x="14514" y="947"/>
                    <a:pt x="14881" y="1405"/>
                    <a:pt x="14858" y="1952"/>
                  </a:cubicBezTo>
                  <a:lnTo>
                    <a:pt x="14858" y="3686"/>
                  </a:lnTo>
                  <a:cubicBezTo>
                    <a:pt x="14817" y="4517"/>
                    <a:pt x="14667" y="5335"/>
                    <a:pt x="14414" y="6111"/>
                  </a:cubicBezTo>
                  <a:cubicBezTo>
                    <a:pt x="14199" y="6767"/>
                    <a:pt x="13913" y="7388"/>
                    <a:pt x="13562" y="7955"/>
                  </a:cubicBezTo>
                  <a:cubicBezTo>
                    <a:pt x="13491" y="8081"/>
                    <a:pt x="13476" y="8239"/>
                    <a:pt x="13523" y="8379"/>
                  </a:cubicBezTo>
                  <a:cubicBezTo>
                    <a:pt x="13589" y="8575"/>
                    <a:pt x="13756" y="8696"/>
                    <a:pt x="13933" y="8676"/>
                  </a:cubicBezTo>
                  <a:lnTo>
                    <a:pt x="19736" y="8676"/>
                  </a:lnTo>
                  <a:cubicBezTo>
                    <a:pt x="20251" y="8691"/>
                    <a:pt x="20661" y="9193"/>
                    <a:pt x="20659" y="9804"/>
                  </a:cubicBezTo>
                  <a:cubicBezTo>
                    <a:pt x="20657" y="10378"/>
                    <a:pt x="20289" y="10857"/>
                    <a:pt x="19807" y="10909"/>
                  </a:cubicBezTo>
                  <a:lnTo>
                    <a:pt x="18536" y="10909"/>
                  </a:lnTo>
                  <a:cubicBezTo>
                    <a:pt x="18310" y="10903"/>
                    <a:pt x="18121" y="11111"/>
                    <a:pt x="18109" y="11379"/>
                  </a:cubicBezTo>
                  <a:cubicBezTo>
                    <a:pt x="18096" y="11669"/>
                    <a:pt x="18292" y="11910"/>
                    <a:pt x="18536" y="11907"/>
                  </a:cubicBezTo>
                  <a:lnTo>
                    <a:pt x="19815" y="11907"/>
                  </a:lnTo>
                  <a:cubicBezTo>
                    <a:pt x="20300" y="11961"/>
                    <a:pt x="20670" y="12444"/>
                    <a:pt x="20670" y="13021"/>
                  </a:cubicBezTo>
                  <a:cubicBezTo>
                    <a:pt x="20670" y="13599"/>
                    <a:pt x="20300" y="14081"/>
                    <a:pt x="19815" y="14135"/>
                  </a:cubicBezTo>
                  <a:lnTo>
                    <a:pt x="18513" y="14135"/>
                  </a:lnTo>
                  <a:cubicBezTo>
                    <a:pt x="18289" y="14129"/>
                    <a:pt x="18101" y="14336"/>
                    <a:pt x="18090" y="14603"/>
                  </a:cubicBezTo>
                  <a:cubicBezTo>
                    <a:pt x="18078" y="14889"/>
                    <a:pt x="18271" y="15129"/>
                    <a:pt x="18513" y="15126"/>
                  </a:cubicBezTo>
                  <a:lnTo>
                    <a:pt x="19794" y="15126"/>
                  </a:lnTo>
                  <a:cubicBezTo>
                    <a:pt x="20268" y="15168"/>
                    <a:pt x="20642" y="15620"/>
                    <a:pt x="20670" y="16183"/>
                  </a:cubicBezTo>
                  <a:cubicBezTo>
                    <a:pt x="20701" y="16801"/>
                    <a:pt x="20313" y="17336"/>
                    <a:pt x="19794" y="17390"/>
                  </a:cubicBezTo>
                  <a:lnTo>
                    <a:pt x="18513" y="17390"/>
                  </a:lnTo>
                  <a:cubicBezTo>
                    <a:pt x="18290" y="17387"/>
                    <a:pt x="18106" y="17593"/>
                    <a:pt x="18093" y="17857"/>
                  </a:cubicBezTo>
                  <a:cubicBezTo>
                    <a:pt x="18080" y="18142"/>
                    <a:pt x="18272" y="18383"/>
                    <a:pt x="18513" y="18384"/>
                  </a:cubicBezTo>
                  <a:lnTo>
                    <a:pt x="19828" y="18384"/>
                  </a:lnTo>
                  <a:cubicBezTo>
                    <a:pt x="20303" y="18426"/>
                    <a:pt x="20675" y="18887"/>
                    <a:pt x="20691" y="19452"/>
                  </a:cubicBezTo>
                  <a:cubicBezTo>
                    <a:pt x="20706" y="20012"/>
                    <a:pt x="20366" y="20498"/>
                    <a:pt x="19899" y="20582"/>
                  </a:cubicBezTo>
                  <a:lnTo>
                    <a:pt x="10744" y="20582"/>
                  </a:lnTo>
                  <a:cubicBezTo>
                    <a:pt x="10208" y="20561"/>
                    <a:pt x="9682" y="20397"/>
                    <a:pt x="9207" y="20102"/>
                  </a:cubicBezTo>
                  <a:cubicBezTo>
                    <a:pt x="8769" y="19831"/>
                    <a:pt x="8386" y="19454"/>
                    <a:pt x="8078" y="18997"/>
                  </a:cubicBezTo>
                  <a:lnTo>
                    <a:pt x="8078" y="9803"/>
                  </a:lnTo>
                  <a:cubicBezTo>
                    <a:pt x="8078" y="9802"/>
                    <a:pt x="8078" y="9802"/>
                    <a:pt x="8078" y="9801"/>
                  </a:cubicBezTo>
                  <a:cubicBezTo>
                    <a:pt x="9439" y="8894"/>
                    <a:pt x="10622" y="7649"/>
                    <a:pt x="11540" y="6148"/>
                  </a:cubicBezTo>
                  <a:cubicBezTo>
                    <a:pt x="12365" y="4801"/>
                    <a:pt x="12961" y="3276"/>
                    <a:pt x="13295" y="1659"/>
                  </a:cubicBezTo>
                  <a:cubicBezTo>
                    <a:pt x="13378" y="1241"/>
                    <a:pt x="13692" y="946"/>
                    <a:pt x="14054" y="947"/>
                  </a:cubicBezTo>
                  <a:close/>
                  <a:moveTo>
                    <a:pt x="1370" y="8663"/>
                  </a:moveTo>
                  <a:lnTo>
                    <a:pt x="1373" y="8663"/>
                  </a:lnTo>
                  <a:lnTo>
                    <a:pt x="6708" y="8663"/>
                  </a:lnTo>
                  <a:cubicBezTo>
                    <a:pt x="6863" y="8663"/>
                    <a:pt x="6942" y="8663"/>
                    <a:pt x="7026" y="8694"/>
                  </a:cubicBezTo>
                  <a:cubicBezTo>
                    <a:pt x="7118" y="8734"/>
                    <a:pt x="7190" y="8820"/>
                    <a:pt x="7223" y="8929"/>
                  </a:cubicBezTo>
                  <a:cubicBezTo>
                    <a:pt x="7250" y="9028"/>
                    <a:pt x="7250" y="9122"/>
                    <a:pt x="7250" y="9309"/>
                  </a:cubicBezTo>
                  <a:lnTo>
                    <a:pt x="7250" y="19924"/>
                  </a:lnTo>
                  <a:cubicBezTo>
                    <a:pt x="7250" y="20109"/>
                    <a:pt x="7250" y="20202"/>
                    <a:pt x="7223" y="20302"/>
                  </a:cubicBezTo>
                  <a:cubicBezTo>
                    <a:pt x="7190" y="20411"/>
                    <a:pt x="7118" y="20497"/>
                    <a:pt x="7026" y="20536"/>
                  </a:cubicBezTo>
                  <a:cubicBezTo>
                    <a:pt x="6942" y="20568"/>
                    <a:pt x="6863" y="20568"/>
                    <a:pt x="6705" y="20568"/>
                  </a:cubicBezTo>
                  <a:lnTo>
                    <a:pt x="5351" y="20568"/>
                  </a:lnTo>
                  <a:cubicBezTo>
                    <a:pt x="5356" y="20538"/>
                    <a:pt x="5359" y="20507"/>
                    <a:pt x="5359" y="20476"/>
                  </a:cubicBezTo>
                  <a:lnTo>
                    <a:pt x="5359" y="15816"/>
                  </a:lnTo>
                  <a:cubicBezTo>
                    <a:pt x="5359" y="15552"/>
                    <a:pt x="5178" y="15338"/>
                    <a:pt x="4956" y="15338"/>
                  </a:cubicBezTo>
                  <a:cubicBezTo>
                    <a:pt x="4734" y="15338"/>
                    <a:pt x="4553" y="15552"/>
                    <a:pt x="4553" y="15816"/>
                  </a:cubicBezTo>
                  <a:lnTo>
                    <a:pt x="4553" y="20476"/>
                  </a:lnTo>
                  <a:cubicBezTo>
                    <a:pt x="4553" y="20507"/>
                    <a:pt x="4556" y="20538"/>
                    <a:pt x="4561" y="20568"/>
                  </a:cubicBezTo>
                  <a:lnTo>
                    <a:pt x="1370" y="20568"/>
                  </a:lnTo>
                  <a:cubicBezTo>
                    <a:pt x="1215" y="20568"/>
                    <a:pt x="1136" y="20568"/>
                    <a:pt x="1052" y="20536"/>
                  </a:cubicBezTo>
                  <a:cubicBezTo>
                    <a:pt x="961" y="20497"/>
                    <a:pt x="888" y="20411"/>
                    <a:pt x="855" y="20302"/>
                  </a:cubicBezTo>
                  <a:cubicBezTo>
                    <a:pt x="828" y="20202"/>
                    <a:pt x="828" y="20108"/>
                    <a:pt x="828" y="19921"/>
                  </a:cubicBezTo>
                  <a:lnTo>
                    <a:pt x="828" y="9306"/>
                  </a:lnTo>
                  <a:cubicBezTo>
                    <a:pt x="828" y="9122"/>
                    <a:pt x="828" y="9028"/>
                    <a:pt x="855" y="8929"/>
                  </a:cubicBezTo>
                  <a:cubicBezTo>
                    <a:pt x="888" y="8820"/>
                    <a:pt x="961" y="8734"/>
                    <a:pt x="1052" y="8694"/>
                  </a:cubicBezTo>
                  <a:cubicBezTo>
                    <a:pt x="1136" y="8663"/>
                    <a:pt x="1214" y="8663"/>
                    <a:pt x="1370" y="8663"/>
                  </a:cubicBezTo>
                  <a:close/>
                  <a:moveTo>
                    <a:pt x="4944" y="13537"/>
                  </a:moveTo>
                  <a:cubicBezTo>
                    <a:pt x="4728" y="13537"/>
                    <a:pt x="4553" y="13745"/>
                    <a:pt x="4553" y="14002"/>
                  </a:cubicBezTo>
                  <a:cubicBezTo>
                    <a:pt x="4553" y="14258"/>
                    <a:pt x="4728" y="14466"/>
                    <a:pt x="4944" y="14466"/>
                  </a:cubicBezTo>
                  <a:lnTo>
                    <a:pt x="4968" y="14466"/>
                  </a:lnTo>
                  <a:cubicBezTo>
                    <a:pt x="5184" y="14466"/>
                    <a:pt x="5359" y="14258"/>
                    <a:pt x="5359" y="14002"/>
                  </a:cubicBezTo>
                  <a:cubicBezTo>
                    <a:pt x="5359" y="13745"/>
                    <a:pt x="5184" y="13537"/>
                    <a:pt x="4968" y="13537"/>
                  </a:cubicBezTo>
                  <a:lnTo>
                    <a:pt x="4944" y="1353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2050" name="Picture 2" descr="Mạng máy tính là gì? Lợi ích khi sử dụng mạng máy tính">
            <a:extLst>
              <a:ext uri="{FF2B5EF4-FFF2-40B4-BE49-F238E27FC236}">
                <a16:creationId xmlns:a16="http://schemas.microsoft.com/office/drawing/2014/main" id="{3B165FF6-01B8-4EDA-A1FB-752CE195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005" y="7290944"/>
            <a:ext cx="61912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55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Slide.vn 1">
            <a:extLst>
              <a:ext uri="{FF2B5EF4-FFF2-40B4-BE49-F238E27FC236}">
                <a16:creationId xmlns:a16="http://schemas.microsoft.com/office/drawing/2014/main" id="{484CB5B0-6146-094B-99A3-375B73749AC5}"/>
              </a:ext>
            </a:extLst>
          </p:cNvPr>
          <p:cNvSpPr/>
          <p:nvPr/>
        </p:nvSpPr>
        <p:spPr>
          <a:xfrm>
            <a:off x="0" y="1889448"/>
            <a:ext cx="4481820" cy="4111072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2003251" y="821103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0" cap="all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 KHÔNG DÂY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FD246F-9C04-4D40-97D2-EF535B3C1DC3}"/>
              </a:ext>
            </a:extLst>
          </p:cNvPr>
          <p:cNvSpPr txBox="1"/>
          <p:nvPr/>
        </p:nvSpPr>
        <p:spPr>
          <a:xfrm>
            <a:off x="1522692" y="5444885"/>
            <a:ext cx="12805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Khái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niệm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Ưu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điểm</a:t>
            </a:r>
            <a:r>
              <a:rPr lang="en-US" sz="6000" dirty="0">
                <a:solidFill>
                  <a:schemeClr val="bg2"/>
                </a:solidFill>
              </a:rPr>
              <a:t>, </a:t>
            </a:r>
            <a:r>
              <a:rPr lang="en-US" sz="6000" dirty="0" err="1">
                <a:solidFill>
                  <a:schemeClr val="bg2"/>
                </a:solidFill>
              </a:rPr>
              <a:t>nhược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điểm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Mã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hóa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mạng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không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dây</a:t>
            </a: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2"/>
                </a:solidFill>
              </a:rPr>
              <a:t>WAP </a:t>
            </a:r>
            <a:r>
              <a:rPr lang="en-US" sz="6000" dirty="0" err="1">
                <a:solidFill>
                  <a:schemeClr val="bg2"/>
                </a:solidFill>
              </a:rPr>
              <a:t>và</a:t>
            </a:r>
            <a:r>
              <a:rPr lang="en-US" sz="6000" dirty="0">
                <a:solidFill>
                  <a:schemeClr val="bg2"/>
                </a:solidFill>
              </a:rPr>
              <a:t> WPA2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Các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lỗ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hổng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của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mạng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không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dây</a:t>
            </a:r>
            <a:endParaRPr lang="en-US" sz="6000" dirty="0">
              <a:solidFill>
                <a:schemeClr val="bg2"/>
              </a:solidFill>
            </a:endParaRPr>
          </a:p>
        </p:txBody>
      </p:sp>
      <p:pic>
        <p:nvPicPr>
          <p:cNvPr id="3076" name="Picture 4" descr="Giải pháp mạng không dây (Wireless LAN) - Nhà Thông Minh Home Sun">
            <a:extLst>
              <a:ext uri="{FF2B5EF4-FFF2-40B4-BE49-F238E27FC236}">
                <a16:creationId xmlns:a16="http://schemas.microsoft.com/office/drawing/2014/main" id="{E45543CA-A336-4EAB-9BA1-B2D5337E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272" y="4329983"/>
            <a:ext cx="7416824" cy="69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86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4">
            <a:extLst>
              <a:ext uri="{FF2B5EF4-FFF2-40B4-BE49-F238E27FC236}">
                <a16:creationId xmlns:a16="http://schemas.microsoft.com/office/drawing/2014/main" id="{A86C835E-1233-0644-8CA9-7EAE115B8CF4}"/>
              </a:ext>
            </a:extLst>
          </p:cNvPr>
          <p:cNvSpPr/>
          <p:nvPr/>
        </p:nvSpPr>
        <p:spPr>
          <a:xfrm>
            <a:off x="8735616" y="11970568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9Slide.vn 5">
            <a:extLst>
              <a:ext uri="{FF2B5EF4-FFF2-40B4-BE49-F238E27FC236}">
                <a16:creationId xmlns:a16="http://schemas.microsoft.com/office/drawing/2014/main" id="{3068888A-B8D4-AE4B-9918-F9785EC974EC}"/>
              </a:ext>
            </a:extLst>
          </p:cNvPr>
          <p:cNvSpPr/>
          <p:nvPr/>
        </p:nvSpPr>
        <p:spPr>
          <a:xfrm>
            <a:off x="13560153" y="11970569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9Slide.vn 6">
            <a:extLst>
              <a:ext uri="{FF2B5EF4-FFF2-40B4-BE49-F238E27FC236}">
                <a16:creationId xmlns:a16="http://schemas.microsoft.com/office/drawing/2014/main" id="{9EB84CCB-1274-AF45-BC72-74B55C820ACE}"/>
              </a:ext>
            </a:extLst>
          </p:cNvPr>
          <p:cNvSpPr/>
          <p:nvPr/>
        </p:nvSpPr>
        <p:spPr>
          <a:xfrm>
            <a:off x="22273121" y="-371523"/>
            <a:ext cx="743046" cy="743046"/>
          </a:xfrm>
          <a:prstGeom prst="ellipse">
            <a:avLst/>
          </a:prstGeom>
          <a:solidFill>
            <a:schemeClr val="accent2">
              <a:alpha val="12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9Slide.vn 10">
            <a:extLst>
              <a:ext uri="{FF2B5EF4-FFF2-40B4-BE49-F238E27FC236}">
                <a16:creationId xmlns:a16="http://schemas.microsoft.com/office/drawing/2014/main" id="{CDFB4510-0E27-5042-B528-AAB847E834AC}"/>
              </a:ext>
            </a:extLst>
          </p:cNvPr>
          <p:cNvSpPr txBox="1">
            <a:spLocks/>
          </p:cNvSpPr>
          <p:nvPr/>
        </p:nvSpPr>
        <p:spPr bwMode="auto">
          <a:xfrm>
            <a:off x="11777305" y="10030372"/>
            <a:ext cx="2140783" cy="4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eaLnBrk="1">
              <a:lnSpc>
                <a:spcPct val="150000"/>
              </a:lnSpc>
              <a:defRPr/>
            </a:pPr>
            <a:r>
              <a:rPr lang="en-US" altLang="x-none" sz="1800" spc="300" dirty="0">
                <a:solidFill>
                  <a:srgbClr val="FFFFFF"/>
                </a:solidFill>
                <a:latin typeface="Futura PT Medium" panose="020B0502020204020303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Poppins SemiBold" charset="0"/>
              </a:rPr>
              <a:t>MORE INFOR</a:t>
            </a:r>
            <a:endParaRPr lang="x-none" altLang="x-none" sz="1800" spc="300" dirty="0">
              <a:solidFill>
                <a:srgbClr val="FFFFFF"/>
              </a:solidFill>
              <a:latin typeface="Futura PT Medium" panose="020B0502020204020303" pitchFamily="34" charset="0"/>
              <a:ea typeface="Open Sans Semibold" panose="020B0606030504020204" pitchFamily="34" charset="0"/>
              <a:cs typeface="Open Sans Semibold" panose="020B0606030504020204" pitchFamily="34" charset="0"/>
              <a:sym typeface="Poppins SemiBold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FDA38-074D-4B9D-BE53-F01FB75B58B8}"/>
              </a:ext>
            </a:extLst>
          </p:cNvPr>
          <p:cNvSpPr txBox="1"/>
          <p:nvPr/>
        </p:nvSpPr>
        <p:spPr>
          <a:xfrm>
            <a:off x="2038872" y="821099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 CÔNG MẠNG DÙNG AIRCRACK-NG</a:t>
            </a:r>
            <a:endParaRPr lang="en-US" sz="4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D1F269-BB2A-4551-857B-394386CB0172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F8E86-A581-409A-93E7-F689D554EAFA}"/>
              </a:ext>
            </a:extLst>
          </p:cNvPr>
          <p:cNvSpPr txBox="1"/>
          <p:nvPr/>
        </p:nvSpPr>
        <p:spPr>
          <a:xfrm>
            <a:off x="2038872" y="5426839"/>
            <a:ext cx="122643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Bộ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dụng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cụ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Aircrack</a:t>
            </a:r>
            <a:r>
              <a:rPr lang="en-US" sz="6000" dirty="0">
                <a:solidFill>
                  <a:schemeClr val="bg2"/>
                </a:solidFill>
              </a:rPr>
              <a:t>-ng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>
                <a:solidFill>
                  <a:schemeClr val="bg2"/>
                </a:solidFill>
              </a:rPr>
              <a:t>Thực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hiện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tấn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công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bằng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Aircrack</a:t>
            </a:r>
            <a:r>
              <a:rPr lang="en-US" sz="6000" dirty="0">
                <a:solidFill>
                  <a:schemeClr val="bg2"/>
                </a:solidFill>
              </a:rPr>
              <a:t>-ng</a:t>
            </a:r>
          </a:p>
        </p:txBody>
      </p:sp>
      <p:pic>
        <p:nvPicPr>
          <p:cNvPr id="15" name="Hình ảnh 16" descr="Adapter mạng không dây ">
            <a:extLst>
              <a:ext uri="{FF2B5EF4-FFF2-40B4-BE49-F238E27FC236}">
                <a16:creationId xmlns:a16="http://schemas.microsoft.com/office/drawing/2014/main" id="{4660E1FF-07F0-48D2-B068-649AC12A9A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223" y="7918303"/>
            <a:ext cx="5970905" cy="4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Uyifaka njani i-suite ye-Aircrack-ng kwi-Ubuntu 18.10 kunye neziphumo? |  Ubunlog">
            <a:extLst>
              <a:ext uri="{FF2B5EF4-FFF2-40B4-BE49-F238E27FC236}">
                <a16:creationId xmlns:a16="http://schemas.microsoft.com/office/drawing/2014/main" id="{A1A6DD7E-EE62-4D14-9236-EB800D54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305" y="3339246"/>
            <a:ext cx="79057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9Slide.vn 7">
            <a:extLst>
              <a:ext uri="{FF2B5EF4-FFF2-40B4-BE49-F238E27FC236}">
                <a16:creationId xmlns:a16="http://schemas.microsoft.com/office/drawing/2014/main" id="{77C56526-DC09-9049-9984-BDFEA4DE9474}"/>
              </a:ext>
            </a:extLst>
          </p:cNvPr>
          <p:cNvSpPr/>
          <p:nvPr/>
        </p:nvSpPr>
        <p:spPr>
          <a:xfrm>
            <a:off x="20189062" y="1454968"/>
            <a:ext cx="3099756" cy="3099756"/>
          </a:xfrm>
          <a:prstGeom prst="donut">
            <a:avLst/>
          </a:prstGeom>
          <a:solidFill>
            <a:schemeClr val="accent3">
              <a:alpha val="1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622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9Slide.vn 1">
            <a:extLst>
              <a:ext uri="{FF2B5EF4-FFF2-40B4-BE49-F238E27FC236}">
                <a16:creationId xmlns:a16="http://schemas.microsoft.com/office/drawing/2014/main" id="{D805C39C-C992-504C-8BD7-DA748112238E}"/>
              </a:ext>
            </a:extLst>
          </p:cNvPr>
          <p:cNvSpPr/>
          <p:nvPr/>
        </p:nvSpPr>
        <p:spPr>
          <a:xfrm>
            <a:off x="2326904" y="-4232192"/>
            <a:ext cx="7561800" cy="7561800"/>
          </a:xfrm>
          <a:prstGeom prst="donut">
            <a:avLst/>
          </a:prstGeom>
          <a:solidFill>
            <a:schemeClr val="accent5">
              <a:alpha val="36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9Slide.vn 3">
            <a:extLst>
              <a:ext uri="{FF2B5EF4-FFF2-40B4-BE49-F238E27FC236}">
                <a16:creationId xmlns:a16="http://schemas.microsoft.com/office/drawing/2014/main" id="{6522548A-4612-1E48-8E7A-A13EBD4E5667}"/>
              </a:ext>
            </a:extLst>
          </p:cNvPr>
          <p:cNvSpPr txBox="1">
            <a:spLocks/>
          </p:cNvSpPr>
          <p:nvPr/>
        </p:nvSpPr>
        <p:spPr bwMode="auto">
          <a:xfrm>
            <a:off x="3999376" y="4988769"/>
            <a:ext cx="9432925" cy="373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en-US" altLang="x-none" sz="8800" b="1" dirty="0">
                <a:solidFill>
                  <a:srgbClr val="2D3344"/>
                </a:solidFill>
                <a:latin typeface="Futura PT Demi" panose="020B0502020204020303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Thanks for watching</a:t>
            </a:r>
            <a:endParaRPr lang="x-none" altLang="x-none" sz="8800" b="1" dirty="0">
              <a:solidFill>
                <a:srgbClr val="2D3344"/>
              </a:solidFill>
              <a:latin typeface="Futura PT Demi" panose="020B0502020204020303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7" name="9Slide.vn 5">
            <a:extLst>
              <a:ext uri="{FF2B5EF4-FFF2-40B4-BE49-F238E27FC236}">
                <a16:creationId xmlns:a16="http://schemas.microsoft.com/office/drawing/2014/main" id="{110EE211-F01E-ED48-8FD9-8BD4779B8865}"/>
              </a:ext>
            </a:extLst>
          </p:cNvPr>
          <p:cNvSpPr/>
          <p:nvPr/>
        </p:nvSpPr>
        <p:spPr>
          <a:xfrm>
            <a:off x="20416508" y="5577868"/>
            <a:ext cx="4323892" cy="4323892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9Slide.vn 6">
            <a:extLst>
              <a:ext uri="{FF2B5EF4-FFF2-40B4-BE49-F238E27FC236}">
                <a16:creationId xmlns:a16="http://schemas.microsoft.com/office/drawing/2014/main" id="{777617BB-BD3F-BC47-BD40-F9A7D94BEDEA}"/>
              </a:ext>
            </a:extLst>
          </p:cNvPr>
          <p:cNvSpPr/>
          <p:nvPr/>
        </p:nvSpPr>
        <p:spPr>
          <a:xfrm>
            <a:off x="13537189" y="11865933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9Slide.vn 7">
            <a:extLst>
              <a:ext uri="{FF2B5EF4-FFF2-40B4-BE49-F238E27FC236}">
                <a16:creationId xmlns:a16="http://schemas.microsoft.com/office/drawing/2014/main" id="{1357C112-A67A-8348-9F1D-EAD6BA2259BF}"/>
              </a:ext>
            </a:extLst>
          </p:cNvPr>
          <p:cNvSpPr/>
          <p:nvPr/>
        </p:nvSpPr>
        <p:spPr>
          <a:xfrm>
            <a:off x="14280233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9Slide.vn 8">
            <a:extLst>
              <a:ext uri="{FF2B5EF4-FFF2-40B4-BE49-F238E27FC236}">
                <a16:creationId xmlns:a16="http://schemas.microsoft.com/office/drawing/2014/main" id="{E8528A4C-0616-AD45-92A8-D0A0AAD66254}"/>
              </a:ext>
            </a:extLst>
          </p:cNvPr>
          <p:cNvSpPr/>
          <p:nvPr/>
        </p:nvSpPr>
        <p:spPr>
          <a:xfrm>
            <a:off x="633507" y="9298951"/>
            <a:ext cx="743046" cy="743046"/>
          </a:xfrm>
          <a:prstGeom prst="ellipse">
            <a:avLst/>
          </a:prstGeom>
          <a:solidFill>
            <a:schemeClr val="accent4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3" name="9Slide.vn 9">
            <a:extLst>
              <a:ext uri="{FF2B5EF4-FFF2-40B4-BE49-F238E27FC236}">
                <a16:creationId xmlns:a16="http://schemas.microsoft.com/office/drawing/2014/main" id="{4AC8EAA8-4C80-4F0F-A6C5-5D2FB8C2C9E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6659" b="6659"/>
          <a:stretch>
            <a:fillRect/>
          </a:stretch>
        </p:blipFill>
        <p:spPr/>
      </p:pic>
      <p:pic>
        <p:nvPicPr>
          <p:cNvPr id="37" name="9Slide.vn 10">
            <a:extLst>
              <a:ext uri="{FF2B5EF4-FFF2-40B4-BE49-F238E27FC236}">
                <a16:creationId xmlns:a16="http://schemas.microsoft.com/office/drawing/2014/main" id="{E26A05D8-8375-4FC3-98FD-EEC9161E88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80" r="12980"/>
          <a:stretch>
            <a:fillRect/>
          </a:stretch>
        </p:blipFill>
        <p:spPr/>
      </p:pic>
      <p:pic>
        <p:nvPicPr>
          <p:cNvPr id="41" name="9Slide.vn 11">
            <a:extLst>
              <a:ext uri="{FF2B5EF4-FFF2-40B4-BE49-F238E27FC236}">
                <a16:creationId xmlns:a16="http://schemas.microsoft.com/office/drawing/2014/main" id="{88A2C3E0-FF37-4661-9573-287B86DA1D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0012" b="10012"/>
          <a:stretch>
            <a:fillRect/>
          </a:stretch>
        </p:blipFill>
        <p:spPr/>
      </p:pic>
      <p:pic>
        <p:nvPicPr>
          <p:cNvPr id="49" name="9Slide.vn 12">
            <a:extLst>
              <a:ext uri="{FF2B5EF4-FFF2-40B4-BE49-F238E27FC236}">
                <a16:creationId xmlns:a16="http://schemas.microsoft.com/office/drawing/2014/main" id="{10BE0A2C-F2B0-4066-9673-C834E96D8F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221" b="5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439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StartUP_2">
      <a:dk1>
        <a:srgbClr val="2C3344"/>
      </a:dk1>
      <a:lt1>
        <a:srgbClr val="D2DDE5"/>
      </a:lt1>
      <a:dk2>
        <a:srgbClr val="2D3344"/>
      </a:dk2>
      <a:lt2>
        <a:srgbClr val="919BA7"/>
      </a:lt2>
      <a:accent1>
        <a:srgbClr val="FE4086"/>
      </a:accent1>
      <a:accent2>
        <a:srgbClr val="24C1F7"/>
      </a:accent2>
      <a:accent3>
        <a:srgbClr val="A77CC8"/>
      </a:accent3>
      <a:accent4>
        <a:srgbClr val="F7D29C"/>
      </a:accent4>
      <a:accent5>
        <a:srgbClr val="D3EFF7"/>
      </a:accent5>
      <a:accent6>
        <a:srgbClr val="2C3344"/>
      </a:accent6>
      <a:hlink>
        <a:srgbClr val="24C1F7"/>
      </a:hlink>
      <a:folHlink>
        <a:srgbClr val="A77CC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>
          <a:solidFill>
            <a:schemeClr val="accent5"/>
          </a:solidFill>
          <a:miter lim="400000"/>
        </a:ln>
      </a:spPr>
      <a:bodyPr lIns="50800" tIns="50800" rIns="50800" bIns="50800" anchor="ctr"/>
      <a:lstStyle>
        <a:defPPr algn="ctr">
          <a:defRPr sz="3200" baseline="0">
            <a:solidFill>
              <a:srgbClr val="000000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9323</TotalTime>
  <Words>151</Words>
  <Application>Microsoft Office PowerPoint</Application>
  <PresentationFormat>Custom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Futura PT Demi</vt:lpstr>
      <vt:lpstr>Futura PT Medium</vt:lpstr>
      <vt:lpstr>Helvetica Light</vt:lpstr>
      <vt:lpstr>Helvetica Neue</vt:lpstr>
      <vt:lpstr>Montserrat</vt:lpstr>
      <vt:lpstr>Montserrat Semi</vt:lpstr>
      <vt:lpstr>Poppins</vt:lpstr>
      <vt:lpstr>Poppins Medium</vt:lpstr>
      <vt:lpstr>Times New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cp:keywords>9Slide.vn</cp:keywords>
  <dc:description>9Slide.vn</dc:description>
  <cp:lastModifiedBy>Nguyễn Nam</cp:lastModifiedBy>
  <cp:revision>14</cp:revision>
  <dcterms:modified xsi:type="dcterms:W3CDTF">2021-06-08T06:26:20Z</dcterms:modified>
  <cp:category>9Slide.vn</cp:category>
</cp:coreProperties>
</file>